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304" r:id="rId7"/>
    <p:sldId id="290" r:id="rId8"/>
    <p:sldId id="293" r:id="rId9"/>
    <p:sldId id="294" r:id="rId10"/>
    <p:sldId id="295" r:id="rId11"/>
    <p:sldId id="285" r:id="rId12"/>
    <p:sldId id="284" r:id="rId13"/>
    <p:sldId id="288" r:id="rId14"/>
    <p:sldId id="289" r:id="rId15"/>
    <p:sldId id="281" r:id="rId16"/>
    <p:sldId id="297" r:id="rId17"/>
    <p:sldId id="298" r:id="rId18"/>
    <p:sldId id="299" r:id="rId19"/>
    <p:sldId id="300" r:id="rId20"/>
    <p:sldId id="301" r:id="rId21"/>
    <p:sldId id="302" r:id="rId22"/>
    <p:sldId id="303" r:id="rId23"/>
    <p:sldId id="28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6DB1FE-A9D3-4DF2-B60D-10818F766E48}" v="595" dt="2021-12-07T01:15:19.1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74" d="100"/>
          <a:sy n="74" d="100"/>
        </p:scale>
        <p:origin x="30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198FC959-1CB9-43A4-8DFD-3E17286F8C01}" type="pres">
      <dgm:prSet presAssocID="{E817CCF5-DA3F-4E5F-BE7C-D8111B2BFEBA}" presName="Name0" presStyleCnt="0">
        <dgm:presLayoutVars>
          <dgm:dir/>
          <dgm:animLvl val="lvl"/>
          <dgm:resizeHandles val="exact"/>
        </dgm:presLayoutVars>
      </dgm:prSet>
      <dgm:spPr/>
    </dgm:pt>
    <dgm:pt modelId="{BE1EA6CD-C083-42A9-8055-6FD8DA42B2F3}" type="pres">
      <dgm:prSet presAssocID="{E754A2A0-41CE-428B-9DDC-DCD1FD12D16A}" presName="linNode" presStyleCnt="0"/>
      <dgm:spPr/>
    </dgm:pt>
    <dgm:pt modelId="{04F4D758-D8E2-4814-BA3A-76E10DE8FECA}" type="pres">
      <dgm:prSet presAssocID="{E754A2A0-41CE-428B-9DDC-DCD1FD12D16A}" presName="parentText" presStyleLbl="node1" presStyleIdx="0" presStyleCnt="3">
        <dgm:presLayoutVars>
          <dgm:chMax val="1"/>
          <dgm:bulletEnabled val="1"/>
        </dgm:presLayoutVars>
      </dgm:prSet>
      <dgm:spPr/>
    </dgm:pt>
    <dgm:pt modelId="{35F2FD2B-9FFA-4318-8CCA-A6C534A69DFA}" type="pres">
      <dgm:prSet presAssocID="{E754A2A0-41CE-428B-9DDC-DCD1FD12D16A}" presName="descendantText" presStyleLbl="alignAccFollowNode1" presStyleIdx="0" presStyleCnt="3">
        <dgm:presLayoutVars>
          <dgm:bulletEnabled val="1"/>
        </dgm:presLayoutVars>
      </dgm:prSet>
      <dgm:spPr/>
    </dgm:pt>
    <dgm:pt modelId="{624E74D5-9FAD-452F-9631-C29BE05359FA}" type="pres">
      <dgm:prSet presAssocID="{02D8D4EF-9694-45C7-AF26-E20371B3C352}" presName="sp" presStyleCnt="0"/>
      <dgm:spPr/>
    </dgm:pt>
    <dgm:pt modelId="{98370554-E052-40BF-93B3-06BC8366AFDA}" type="pres">
      <dgm:prSet presAssocID="{DCCE571A-4D30-4294-ABAF-6885F619D2D9}" presName="linNode" presStyleCnt="0"/>
      <dgm:spPr/>
    </dgm:pt>
    <dgm:pt modelId="{0AA7A888-533A-41F6-87DC-768C5DFD4A40}" type="pres">
      <dgm:prSet presAssocID="{DCCE571A-4D30-4294-ABAF-6885F619D2D9}" presName="parentText" presStyleLbl="node1" presStyleIdx="1" presStyleCnt="3">
        <dgm:presLayoutVars>
          <dgm:chMax val="1"/>
          <dgm:bulletEnabled val="1"/>
        </dgm:presLayoutVars>
      </dgm:prSet>
      <dgm:spPr/>
    </dgm:pt>
    <dgm:pt modelId="{657D40C2-E9ED-458A-9C82-2252977A244B}" type="pres">
      <dgm:prSet presAssocID="{DCCE571A-4D30-4294-ABAF-6885F619D2D9}" presName="descendantText" presStyleLbl="alignAccFollowNode1" presStyleIdx="1" presStyleCnt="3">
        <dgm:presLayoutVars>
          <dgm:bulletEnabled val="1"/>
        </dgm:presLayoutVars>
      </dgm:prSet>
      <dgm:spPr/>
    </dgm:pt>
    <dgm:pt modelId="{EAFBC800-7907-421C-8972-444EEE7AF34D}" type="pres">
      <dgm:prSet presAssocID="{2C1DF6EC-6090-4926-A556-3D2417B7F2AA}" presName="sp" presStyleCnt="0"/>
      <dgm:spPr/>
    </dgm:pt>
    <dgm:pt modelId="{93B64A8A-13EA-4EB0-96F6-E229FAA115B6}" type="pres">
      <dgm:prSet presAssocID="{1C1B28B7-2609-4BAA-AAAB-5801EDFD334C}" presName="linNode" presStyleCnt="0"/>
      <dgm:spPr/>
    </dgm:pt>
    <dgm:pt modelId="{AC051D39-184F-4036-B2DC-7A2908DE7956}" type="pres">
      <dgm:prSet presAssocID="{1C1B28B7-2609-4BAA-AAAB-5801EDFD334C}" presName="parentText" presStyleLbl="node1" presStyleIdx="2" presStyleCnt="3">
        <dgm:presLayoutVars>
          <dgm:chMax val="1"/>
          <dgm:bulletEnabled val="1"/>
        </dgm:presLayoutVars>
      </dgm:prSet>
      <dgm:spPr/>
    </dgm:pt>
    <dgm:pt modelId="{5E9A9C21-D8B0-4A8A-8E81-6910FFECACDD}" type="pres">
      <dgm:prSet presAssocID="{1C1B28B7-2609-4BAA-AAAB-5801EDFD334C}" presName="descendantText" presStyleLbl="alignAccFollowNode1" presStyleIdx="2" presStyleCnt="3">
        <dgm:presLayoutVars>
          <dgm:bulletEnabled val="1"/>
        </dgm:presLayoutVars>
      </dgm:prSet>
      <dgm:spPr/>
    </dgm:pt>
  </dgm:ptLst>
  <dgm:cxnLst>
    <dgm:cxn modelId="{1CDA0113-D056-4F4C-AA1D-5F1D0431E87C}" type="presOf" srcId="{80308036-41FA-49DF-BC56-8BE1223C877B}" destId="{657D40C2-E9ED-458A-9C82-2252977A244B}" srcOrd="0" destOrd="2"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05037335-2E5B-48BE-86A9-5372B1A16299}" srcId="{E817CCF5-DA3F-4E5F-BE7C-D8111B2BFEBA}" destId="{1C1B28B7-2609-4BAA-AAAB-5801EDFD334C}" srcOrd="2" destOrd="0" parTransId="{2BF5F791-D223-44A4-B231-6C3F4B786D08}" sibTransId="{A432C086-9156-4D32-A06E-6E237CC66D92}"/>
    <dgm:cxn modelId="{170D4147-6E08-4F12-8737-45A7E8CD9F58}" type="presOf" srcId="{19AE6A50-B2F7-4F98-A456-DF10E94887E7}" destId="{35F2FD2B-9FFA-4318-8CCA-A6C534A69DFA}"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9600567F-0963-44ED-B89B-D72B4AB8C9B8}" type="presOf" srcId="{C2F66EED-74C3-4F36-A1D4-8AFCBB009938}" destId="{35F2FD2B-9FFA-4318-8CCA-A6C534A69DFA}" srcOrd="0" destOrd="0" presId="urn:microsoft.com/office/officeart/2005/8/layout/vList5"/>
    <dgm:cxn modelId="{D0AEDC83-BF15-4E37-9576-36E3A3D9D82D}" type="presOf" srcId="{C1BC2591-8C91-4D2E-838F-26D0C0073985}" destId="{5E9A9C21-D8B0-4A8A-8E81-6910FFECACDD}"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78A2A18C-C999-4698-8004-F8B2192F35A0}" type="presOf" srcId="{DCCE571A-4D30-4294-ABAF-6885F619D2D9}" destId="{0AA7A888-533A-41F6-87DC-768C5DFD4A40}" srcOrd="0" destOrd="0" presId="urn:microsoft.com/office/officeart/2005/8/layout/vList5"/>
    <dgm:cxn modelId="{E90AD39C-66F6-41B4-B490-5BC50D1C5CBC}" type="presOf" srcId="{B4C55E9F-B5C0-4AD1-919B-D2D83AC9CD40}" destId="{657D40C2-E9ED-458A-9C82-2252977A244B}" srcOrd="0" destOrd="0" presId="urn:microsoft.com/office/officeart/2005/8/layout/vList5"/>
    <dgm:cxn modelId="{B1F5B09D-9F37-46E6-9FAE-08D648F4F076}" type="presOf" srcId="{E817CCF5-DA3F-4E5F-BE7C-D8111B2BFEBA}" destId="{198FC959-1CB9-43A4-8DFD-3E17286F8C01}" srcOrd="0" destOrd="0" presId="urn:microsoft.com/office/officeart/2005/8/layout/vList5"/>
    <dgm:cxn modelId="{2C88EF9F-2316-4EA6-862A-74581E593E7F}" type="presOf" srcId="{E754A2A0-41CE-428B-9DDC-DCD1FD12D16A}" destId="{04F4D758-D8E2-4814-BA3A-76E10DE8FECA}" srcOrd="0" destOrd="0" presId="urn:microsoft.com/office/officeart/2005/8/layout/vList5"/>
    <dgm:cxn modelId="{D379BBB4-022F-4C44-B756-086ECFF3F017}" type="presOf" srcId="{E73E8133-584D-4C45-99EA-6F2691A17A73}" destId="{35F2FD2B-9FFA-4318-8CCA-A6C534A69DFA}" srcOrd="0" destOrd="1" presId="urn:microsoft.com/office/officeart/2005/8/layout/vList5"/>
    <dgm:cxn modelId="{C375D4B7-A448-48AE-9892-504FB79E46DC}" type="presOf" srcId="{1C1B28B7-2609-4BAA-AAAB-5801EDFD334C}" destId="{AC051D39-184F-4036-B2DC-7A2908DE7956}"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B54189BC-EE78-4365-9BA7-0787E8FD0C36}" type="presOf" srcId="{F74BC01B-5E1E-4ADD-9515-00356B79D176}" destId="{5E9A9C21-D8B0-4A8A-8E81-6910FFECACDD}" srcOrd="0" destOrd="2" presId="urn:microsoft.com/office/officeart/2005/8/layout/vList5"/>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5926F6F2-5632-46C0-9C4C-3C820817F38A}" type="presOf" srcId="{6BF509EE-1E1E-4BF7-84F4-158CD8D2DC09}" destId="{657D40C2-E9ED-458A-9C82-2252977A244B}"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1D8A0FB-A5A5-47FD-ABB3-74CA129BC411}" type="presOf" srcId="{28C188E4-A3B1-47AF-802E-B2DED21921BA}" destId="{5E9A9C21-D8B0-4A8A-8E81-6910FFECACDD}" srcOrd="0" destOrd="0" presId="urn:microsoft.com/office/officeart/2005/8/layout/vList5"/>
    <dgm:cxn modelId="{DBC4DBFA-E899-4F87-BC7C-B3EBEC26D3B6}" type="presParOf" srcId="{198FC959-1CB9-43A4-8DFD-3E17286F8C01}" destId="{BE1EA6CD-C083-42A9-8055-6FD8DA42B2F3}" srcOrd="0" destOrd="0" presId="urn:microsoft.com/office/officeart/2005/8/layout/vList5"/>
    <dgm:cxn modelId="{62587B24-6965-4BBD-B23E-06B2D097B1DB}" type="presParOf" srcId="{BE1EA6CD-C083-42A9-8055-6FD8DA42B2F3}" destId="{04F4D758-D8E2-4814-BA3A-76E10DE8FECA}" srcOrd="0" destOrd="0" presId="urn:microsoft.com/office/officeart/2005/8/layout/vList5"/>
    <dgm:cxn modelId="{B3C75AE3-E175-4D7A-B818-9FB4C9682CBA}" type="presParOf" srcId="{BE1EA6CD-C083-42A9-8055-6FD8DA42B2F3}" destId="{35F2FD2B-9FFA-4318-8CCA-A6C534A69DFA}" srcOrd="1" destOrd="0" presId="urn:microsoft.com/office/officeart/2005/8/layout/vList5"/>
    <dgm:cxn modelId="{4E81D237-1967-455C-9C65-B912ED062EDE}" type="presParOf" srcId="{198FC959-1CB9-43A4-8DFD-3E17286F8C01}" destId="{624E74D5-9FAD-452F-9631-C29BE05359FA}" srcOrd="1" destOrd="0" presId="urn:microsoft.com/office/officeart/2005/8/layout/vList5"/>
    <dgm:cxn modelId="{28016C75-178B-4DAB-B538-221612FFCEBE}" type="presParOf" srcId="{198FC959-1CB9-43A4-8DFD-3E17286F8C01}" destId="{98370554-E052-40BF-93B3-06BC8366AFDA}" srcOrd="2" destOrd="0" presId="urn:microsoft.com/office/officeart/2005/8/layout/vList5"/>
    <dgm:cxn modelId="{A3F66D10-1598-4F95-8D0B-A069CE2D6574}" type="presParOf" srcId="{98370554-E052-40BF-93B3-06BC8366AFDA}" destId="{0AA7A888-533A-41F6-87DC-768C5DFD4A40}" srcOrd="0" destOrd="0" presId="urn:microsoft.com/office/officeart/2005/8/layout/vList5"/>
    <dgm:cxn modelId="{79E78B41-FB9A-477B-B996-E0E93A27C94C}" type="presParOf" srcId="{98370554-E052-40BF-93B3-06BC8366AFDA}" destId="{657D40C2-E9ED-458A-9C82-2252977A244B}" srcOrd="1" destOrd="0" presId="urn:microsoft.com/office/officeart/2005/8/layout/vList5"/>
    <dgm:cxn modelId="{37256D14-65B8-4C90-93E2-D1D2C02A2033}" type="presParOf" srcId="{198FC959-1CB9-43A4-8DFD-3E17286F8C01}" destId="{EAFBC800-7907-421C-8972-444EEE7AF34D}" srcOrd="3" destOrd="0" presId="urn:microsoft.com/office/officeart/2005/8/layout/vList5"/>
    <dgm:cxn modelId="{D6A28CEB-9622-443D-BFFF-9ECD307FAD51}" type="presParOf" srcId="{198FC959-1CB9-43A4-8DFD-3E17286F8C01}" destId="{93B64A8A-13EA-4EB0-96F6-E229FAA115B6}" srcOrd="4" destOrd="0" presId="urn:microsoft.com/office/officeart/2005/8/layout/vList5"/>
    <dgm:cxn modelId="{AF1E3DA3-71D9-4129-9776-D1D0178AC679}" type="presParOf" srcId="{93B64A8A-13EA-4EB0-96F6-E229FAA115B6}" destId="{AC051D39-184F-4036-B2DC-7A2908DE7956}" srcOrd="0" destOrd="0" presId="urn:microsoft.com/office/officeart/2005/8/layout/vList5"/>
    <dgm:cxn modelId="{BB7E7CFE-C6BC-4CBA-A01B-1FDA7144264E}" type="presParOf" srcId="{93B64A8A-13EA-4EB0-96F6-E229FAA115B6}" destId="{5E9A9C21-D8B0-4A8A-8E81-6910FFECACDD}"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US"/>
        </a:p>
      </dgm:t>
    </dgm:pt>
    <dgm:pt modelId="{E754A2A0-41CE-428B-9DDC-DCD1FD12D16A}">
      <dgm:prSet/>
      <dgm:spPr/>
      <dgm:t>
        <a:bodyPr/>
        <a:lstStyle/>
        <a:p>
          <a:pPr>
            <a:defRPr b="1"/>
          </a:pPr>
          <a:r>
            <a:rPr lang="en-US" dirty="0"/>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B48E5191-401E-46AA-98B5-67A740BE2CEF}" type="pres">
      <dgm:prSet presAssocID="{E817CCF5-DA3F-4E5F-BE7C-D8111B2BFEBA}" presName="Name0" presStyleCnt="0">
        <dgm:presLayoutVars>
          <dgm:dir/>
          <dgm:animLvl val="lvl"/>
          <dgm:resizeHandles val="exact"/>
        </dgm:presLayoutVars>
      </dgm:prSet>
      <dgm:spPr/>
    </dgm:pt>
    <dgm:pt modelId="{A3D09B03-358B-4524-930B-43C586850016}" type="pres">
      <dgm:prSet presAssocID="{E754A2A0-41CE-428B-9DDC-DCD1FD12D16A}" presName="linNode" presStyleCnt="0"/>
      <dgm:spPr/>
    </dgm:pt>
    <dgm:pt modelId="{E49A7D5D-6532-4830-BE9B-15855C5A651C}" type="pres">
      <dgm:prSet presAssocID="{E754A2A0-41CE-428B-9DDC-DCD1FD12D16A}" presName="parentText" presStyleLbl="node1" presStyleIdx="0" presStyleCnt="3">
        <dgm:presLayoutVars>
          <dgm:chMax val="1"/>
          <dgm:bulletEnabled val="1"/>
        </dgm:presLayoutVars>
      </dgm:prSet>
      <dgm:spPr/>
    </dgm:pt>
    <dgm:pt modelId="{37DA0E02-0648-4701-9987-E35D513B3938}" type="pres">
      <dgm:prSet presAssocID="{E754A2A0-41CE-428B-9DDC-DCD1FD12D16A}" presName="descendantText" presStyleLbl="alignAccFollowNode1" presStyleIdx="0" presStyleCnt="3">
        <dgm:presLayoutVars>
          <dgm:bulletEnabled val="1"/>
        </dgm:presLayoutVars>
      </dgm:prSet>
      <dgm:spPr/>
    </dgm:pt>
    <dgm:pt modelId="{DFB9E5B4-ADAC-405F-9184-166CE6E9BEB7}" type="pres">
      <dgm:prSet presAssocID="{02D8D4EF-9694-45C7-AF26-E20371B3C352}" presName="sp" presStyleCnt="0"/>
      <dgm:spPr/>
    </dgm:pt>
    <dgm:pt modelId="{629315FA-BBE5-48C6-8877-638B5F2CD4E4}" type="pres">
      <dgm:prSet presAssocID="{DCCE571A-4D30-4294-ABAF-6885F619D2D9}" presName="linNode" presStyleCnt="0"/>
      <dgm:spPr/>
    </dgm:pt>
    <dgm:pt modelId="{89DDA74C-540D-48D6-B65D-1E39C05D29B5}" type="pres">
      <dgm:prSet presAssocID="{DCCE571A-4D30-4294-ABAF-6885F619D2D9}" presName="parentText" presStyleLbl="node1" presStyleIdx="1" presStyleCnt="3">
        <dgm:presLayoutVars>
          <dgm:chMax val="1"/>
          <dgm:bulletEnabled val="1"/>
        </dgm:presLayoutVars>
      </dgm:prSet>
      <dgm:spPr/>
    </dgm:pt>
    <dgm:pt modelId="{979D5384-58C5-4066-AEF5-9F3A990D7A7C}" type="pres">
      <dgm:prSet presAssocID="{DCCE571A-4D30-4294-ABAF-6885F619D2D9}" presName="descendantText" presStyleLbl="alignAccFollowNode1" presStyleIdx="1" presStyleCnt="3">
        <dgm:presLayoutVars>
          <dgm:bulletEnabled val="1"/>
        </dgm:presLayoutVars>
      </dgm:prSet>
      <dgm:spPr/>
    </dgm:pt>
    <dgm:pt modelId="{9A8965D0-935D-46A0-9BD0-D7DFA1BEE9A6}" type="pres">
      <dgm:prSet presAssocID="{2C1DF6EC-6090-4926-A556-3D2417B7F2AA}" presName="sp" presStyleCnt="0"/>
      <dgm:spPr/>
    </dgm:pt>
    <dgm:pt modelId="{C14A19B0-399D-4F1D-9345-77786B7D35E2}" type="pres">
      <dgm:prSet presAssocID="{1C1B28B7-2609-4BAA-AAAB-5801EDFD334C}" presName="linNode" presStyleCnt="0"/>
      <dgm:spPr/>
    </dgm:pt>
    <dgm:pt modelId="{27D60F44-1FA4-4D49-B0D0-25936C08983F}" type="pres">
      <dgm:prSet presAssocID="{1C1B28B7-2609-4BAA-AAAB-5801EDFD334C}" presName="parentText" presStyleLbl="node1" presStyleIdx="2" presStyleCnt="3">
        <dgm:presLayoutVars>
          <dgm:chMax val="1"/>
          <dgm:bulletEnabled val="1"/>
        </dgm:presLayoutVars>
      </dgm:prSet>
      <dgm:spPr/>
    </dgm:pt>
    <dgm:pt modelId="{8216F659-0710-403C-A82E-26949220E082}" type="pres">
      <dgm:prSet presAssocID="{1C1B28B7-2609-4BAA-AAAB-5801EDFD334C}" presName="descendantText" presStyleLbl="alignAccFollowNode1" presStyleIdx="2" presStyleCnt="3">
        <dgm:presLayoutVars>
          <dgm:bulletEnabled val="1"/>
        </dgm:presLayoutVars>
      </dgm:prSet>
      <dgm:spPr/>
    </dgm:pt>
  </dgm:ptLst>
  <dgm:cxnLst>
    <dgm:cxn modelId="{CE13601D-E1A5-42B4-9435-EF16045E60FA}" srcId="{E754A2A0-41CE-428B-9DDC-DCD1FD12D16A}" destId="{E73E8133-584D-4C45-99EA-6F2691A17A73}" srcOrd="1" destOrd="0" parTransId="{19366B0E-517E-41A1-A871-4D800CF4D2F7}" sibTransId="{C09243AF-AD07-4CBF-84F7-E2CD9DD2CEF1}"/>
    <dgm:cxn modelId="{E95E8220-220D-448A-B7BA-863265442030}" type="presOf" srcId="{1C1B28B7-2609-4BAA-AAAB-5801EDFD334C}" destId="{27D60F44-1FA4-4D49-B0D0-25936C08983F}" srcOrd="0" destOrd="0" presId="urn:microsoft.com/office/officeart/2005/8/layout/vList5"/>
    <dgm:cxn modelId="{DEDE3F2F-4640-4DBB-AE33-854DE372B32A}" type="presOf" srcId="{28C188E4-A3B1-47AF-802E-B2DED21921BA}" destId="{8216F659-0710-403C-A82E-26949220E082}" srcOrd="0" destOrd="0" presId="urn:microsoft.com/office/officeart/2005/8/layout/vList5"/>
    <dgm:cxn modelId="{C3F62131-CB9E-4E08-BB1D-03EB35ABD9ED}" type="presOf" srcId="{E754A2A0-41CE-428B-9DDC-DCD1FD12D16A}" destId="{E49A7D5D-6532-4830-BE9B-15855C5A651C}"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8A3B8A60-3C41-40D2-A449-77AC21EAE545}" type="presOf" srcId="{C2F66EED-74C3-4F36-A1D4-8AFCBB009938}" destId="{37DA0E02-0648-4701-9987-E35D513B3938}" srcOrd="0" destOrd="0" presId="urn:microsoft.com/office/officeart/2005/8/layout/vList5"/>
    <dgm:cxn modelId="{C22EFA42-A42B-487F-B6E3-BA88D8CB0E17}" type="presOf" srcId="{80308036-41FA-49DF-BC56-8BE1223C877B}" destId="{979D5384-58C5-4066-AEF5-9F3A990D7A7C}"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7DA11C78-5515-450A-B969-14DA38F23984}" type="presOf" srcId="{6BF509EE-1E1E-4BF7-84F4-158CD8D2DC09}" destId="{979D5384-58C5-4066-AEF5-9F3A990D7A7C}" srcOrd="0" destOrd="1" presId="urn:microsoft.com/office/officeart/2005/8/layout/vList5"/>
    <dgm:cxn modelId="{FC6C557A-4668-49E6-9CDB-351B10DA4F32}" type="presOf" srcId="{E73E8133-584D-4C45-99EA-6F2691A17A73}" destId="{37DA0E02-0648-4701-9987-E35D513B3938}"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2844D987-D0AE-45FC-88DE-6CA92058C089}" type="presOf" srcId="{DCCE571A-4D30-4294-ABAF-6885F619D2D9}" destId="{89DDA74C-540D-48D6-B65D-1E39C05D29B5}" srcOrd="0" destOrd="0" presId="urn:microsoft.com/office/officeart/2005/8/layout/vList5"/>
    <dgm:cxn modelId="{A918A095-5FFE-4220-97A3-012BDE5A5029}" type="presOf" srcId="{C1BC2591-8C91-4D2E-838F-26D0C0073985}" destId="{8216F659-0710-403C-A82E-26949220E082}" srcOrd="0" destOrd="1" presId="urn:microsoft.com/office/officeart/2005/8/layout/vList5"/>
    <dgm:cxn modelId="{BF03DE95-FEA0-42B5-B1C0-15A2617F61A2}" type="presOf" srcId="{F74BC01B-5E1E-4ADD-9515-00356B79D176}" destId="{8216F659-0710-403C-A82E-26949220E082}" srcOrd="0" destOrd="2"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848F50EF-C865-4424-9700-907BA4A14338}" type="presOf" srcId="{19AE6A50-B2F7-4F98-A456-DF10E94887E7}" destId="{37DA0E02-0648-4701-9987-E35D513B3938}" srcOrd="0" destOrd="2"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3C7D30FE-3C52-4947-A01C-20C0F47883EB}" type="presOf" srcId="{B4C55E9F-B5C0-4AD1-919B-D2D83AC9CD40}" destId="{979D5384-58C5-4066-AEF5-9F3A990D7A7C}" srcOrd="0" destOrd="0" presId="urn:microsoft.com/office/officeart/2005/8/layout/vList5"/>
    <dgm:cxn modelId="{FF6C99FF-270E-449A-9C8F-56B3F3C567E7}" type="presOf" srcId="{E817CCF5-DA3F-4E5F-BE7C-D8111B2BFEBA}" destId="{B48E5191-401E-46AA-98B5-67A740BE2CEF}" srcOrd="0" destOrd="0" presId="urn:microsoft.com/office/officeart/2005/8/layout/vList5"/>
    <dgm:cxn modelId="{D8F77E29-41B9-4EBA-905E-C895D726F76A}" type="presParOf" srcId="{B48E5191-401E-46AA-98B5-67A740BE2CEF}" destId="{A3D09B03-358B-4524-930B-43C586850016}" srcOrd="0" destOrd="0" presId="urn:microsoft.com/office/officeart/2005/8/layout/vList5"/>
    <dgm:cxn modelId="{99EFF1A1-3DE2-481D-AD10-9282AA41050B}" type="presParOf" srcId="{A3D09B03-358B-4524-930B-43C586850016}" destId="{E49A7D5D-6532-4830-BE9B-15855C5A651C}" srcOrd="0" destOrd="0" presId="urn:microsoft.com/office/officeart/2005/8/layout/vList5"/>
    <dgm:cxn modelId="{B9F182A3-5467-4E15-BF58-B5AF15F44589}" type="presParOf" srcId="{A3D09B03-358B-4524-930B-43C586850016}" destId="{37DA0E02-0648-4701-9987-E35D513B3938}" srcOrd="1" destOrd="0" presId="urn:microsoft.com/office/officeart/2005/8/layout/vList5"/>
    <dgm:cxn modelId="{BFB5141A-C3CA-43E8-9A16-EDAD775597B8}" type="presParOf" srcId="{B48E5191-401E-46AA-98B5-67A740BE2CEF}" destId="{DFB9E5B4-ADAC-405F-9184-166CE6E9BEB7}" srcOrd="1" destOrd="0" presId="urn:microsoft.com/office/officeart/2005/8/layout/vList5"/>
    <dgm:cxn modelId="{C952175A-FBA1-44FD-9031-0D2FC775AD52}" type="presParOf" srcId="{B48E5191-401E-46AA-98B5-67A740BE2CEF}" destId="{629315FA-BBE5-48C6-8877-638B5F2CD4E4}" srcOrd="2" destOrd="0" presId="urn:microsoft.com/office/officeart/2005/8/layout/vList5"/>
    <dgm:cxn modelId="{E201D084-F1F0-4B74-9D07-2A7A095A3512}" type="presParOf" srcId="{629315FA-BBE5-48C6-8877-638B5F2CD4E4}" destId="{89DDA74C-540D-48D6-B65D-1E39C05D29B5}" srcOrd="0" destOrd="0" presId="urn:microsoft.com/office/officeart/2005/8/layout/vList5"/>
    <dgm:cxn modelId="{B10D0214-476A-453B-BEE0-C9D02F47AC81}" type="presParOf" srcId="{629315FA-BBE5-48C6-8877-638B5F2CD4E4}" destId="{979D5384-58C5-4066-AEF5-9F3A990D7A7C}" srcOrd="1" destOrd="0" presId="urn:microsoft.com/office/officeart/2005/8/layout/vList5"/>
    <dgm:cxn modelId="{A7C79BD1-0A20-4474-B84E-F7603F4100C5}" type="presParOf" srcId="{B48E5191-401E-46AA-98B5-67A740BE2CEF}" destId="{9A8965D0-935D-46A0-9BD0-D7DFA1BEE9A6}" srcOrd="3" destOrd="0" presId="urn:microsoft.com/office/officeart/2005/8/layout/vList5"/>
    <dgm:cxn modelId="{33C72B20-C0AF-40C2-8877-18B7B32B471F}" type="presParOf" srcId="{B48E5191-401E-46AA-98B5-67A740BE2CEF}" destId="{C14A19B0-399D-4F1D-9345-77786B7D35E2}" srcOrd="4" destOrd="0" presId="urn:microsoft.com/office/officeart/2005/8/layout/vList5"/>
    <dgm:cxn modelId="{BF2978CB-7A62-4A7D-A7C6-15BE8ABE0008}" type="presParOf" srcId="{C14A19B0-399D-4F1D-9345-77786B7D35E2}" destId="{27D60F44-1FA4-4D49-B0D0-25936C08983F}" srcOrd="0" destOrd="0" presId="urn:microsoft.com/office/officeart/2005/8/layout/vList5"/>
    <dgm:cxn modelId="{C4A8E512-B22A-407C-B6E7-812DF0379690}" type="presParOf" srcId="{C14A19B0-399D-4F1D-9345-77786B7D35E2}" destId="{8216F659-0710-403C-A82E-26949220E082}"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2FD2B-9FFA-4318-8CCA-A6C534A69DFA}">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04F4D758-D8E2-4814-BA3A-76E10DE8FECA}">
      <dsp:nvSpPr>
        <dsp:cNvPr id="0" name=""/>
        <dsp:cNvSpPr/>
      </dsp:nvSpPr>
      <dsp:spPr>
        <a:xfrm>
          <a:off x="0" y="18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60382"/>
        <a:ext cx="2034975" cy="1082583"/>
      </dsp:txXfrm>
    </dsp:sp>
    <dsp:sp modelId="{657D40C2-E9ED-458A-9C82-2252977A244B}">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0AA7A888-533A-41F6-87DC-768C5DFD4A40}">
      <dsp:nvSpPr>
        <dsp:cNvPr id="0" name=""/>
        <dsp:cNvSpPr/>
      </dsp:nvSpPr>
      <dsp:spPr>
        <a:xfrm>
          <a:off x="0" y="12615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5E9A9C21-D8B0-4A8A-8E81-6910FFECACDD}">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AC051D39-184F-4036-B2DC-7A2908DE7956}">
      <dsp:nvSpPr>
        <dsp:cNvPr id="0" name=""/>
        <dsp:cNvSpPr/>
      </dsp:nvSpPr>
      <dsp:spPr>
        <a:xfrm>
          <a:off x="0" y="2521216"/>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DA0E02-0648-4701-9987-E35D513B3938}">
      <dsp:nvSpPr>
        <dsp:cNvPr id="0" name=""/>
        <dsp:cNvSpPr/>
      </dsp:nvSpPr>
      <dsp:spPr>
        <a:xfrm rot="5400000">
          <a:off x="3585203" y="-1311308"/>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E49A7D5D-6532-4830-BE9B-15855C5A651C}">
      <dsp:nvSpPr>
        <dsp:cNvPr id="0" name=""/>
        <dsp:cNvSpPr/>
      </dsp:nvSpPr>
      <dsp:spPr>
        <a:xfrm>
          <a:off x="0" y="18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dirty="0"/>
            <a:t>Lorem Ipsum</a:t>
          </a:r>
        </a:p>
      </dsp:txBody>
      <dsp:txXfrm>
        <a:off x="58565" y="60382"/>
        <a:ext cx="2034975" cy="1082583"/>
      </dsp:txXfrm>
    </dsp:sp>
    <dsp:sp modelId="{979D5384-58C5-4066-AEF5-9F3A990D7A7C}">
      <dsp:nvSpPr>
        <dsp:cNvPr id="0" name=""/>
        <dsp:cNvSpPr/>
      </dsp:nvSpPr>
      <dsp:spPr>
        <a:xfrm rot="5400000">
          <a:off x="3585203" y="-51609"/>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89DDA74C-540D-48D6-B65D-1E39C05D29B5}">
      <dsp:nvSpPr>
        <dsp:cNvPr id="0" name=""/>
        <dsp:cNvSpPr/>
      </dsp:nvSpPr>
      <dsp:spPr>
        <a:xfrm>
          <a:off x="0" y="12615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8216F659-0710-403C-A82E-26949220E082}">
      <dsp:nvSpPr>
        <dsp:cNvPr id="0" name=""/>
        <dsp:cNvSpPr/>
      </dsp:nvSpPr>
      <dsp:spPr>
        <a:xfrm rot="5400000">
          <a:off x="3585203" y="1208090"/>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27D60F44-1FA4-4D49-B0D0-25936C08983F}">
      <dsp:nvSpPr>
        <dsp:cNvPr id="0" name=""/>
        <dsp:cNvSpPr/>
      </dsp:nvSpPr>
      <dsp:spPr>
        <a:xfrm>
          <a:off x="0" y="2521216"/>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fif>
</file>

<file path=ppt/media/image13.jfif>
</file>

<file path=ppt/media/image14.jfif>
</file>

<file path=ppt/media/image15.jfif>
</file>

<file path=ppt/media/image16.jfif>
</file>

<file path=ppt/media/image2.png>
</file>

<file path=ppt/media/image3.png>
</file>

<file path=ppt/media/image4.png>
</file>

<file path=ppt/media/image5.pn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12/6/2021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9.jp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3.png"/><Relationship Id="rId7" Type="http://schemas.openxmlformats.org/officeDocument/2006/relationships/diagramQuickStyle" Target="../diagrams/quickStyle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image" Target="../media/image11.jpg"/><Relationship Id="rId9" Type="http://schemas.microsoft.com/office/2007/relationships/diagramDrawing" Target="../diagrams/drawing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fif"/><Relationship Id="rId2" Type="http://schemas.openxmlformats.org/officeDocument/2006/relationships/image" Target="../media/image12.jfif"/><Relationship Id="rId1" Type="http://schemas.openxmlformats.org/officeDocument/2006/relationships/slideLayout" Target="../slideLayouts/slideLayout2.xml"/><Relationship Id="rId6" Type="http://schemas.openxmlformats.org/officeDocument/2006/relationships/image" Target="../media/image16.jfif"/><Relationship Id="rId5" Type="http://schemas.openxmlformats.org/officeDocument/2006/relationships/image" Target="../media/image15.jfif"/><Relationship Id="rId4" Type="http://schemas.openxmlformats.org/officeDocument/2006/relationships/image" Target="../media/image14.jf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8.jpe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04979" y="3046398"/>
            <a:ext cx="3485073" cy="1660124"/>
          </a:xfrm>
        </p:spPr>
        <p:txBody>
          <a:bodyPr>
            <a:normAutofit/>
          </a:bodyPr>
          <a:lstStyle/>
          <a:p>
            <a:pPr algn="l"/>
            <a:r>
              <a:rPr lang="en-US" sz="4000" dirty="0"/>
              <a:t>LIMCO Technologies</a:t>
            </a:r>
            <a:br>
              <a:rPr lang="en-US" sz="4000" dirty="0"/>
            </a:br>
            <a:r>
              <a:rPr lang="en-US" sz="2200" dirty="0"/>
              <a:t>Software Developers</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676675" y="1702671"/>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A person taking a selfie&#10;&#10;Description automatically generated">
            <a:extLst>
              <a:ext uri="{FF2B5EF4-FFF2-40B4-BE49-F238E27FC236}">
                <a16:creationId xmlns:a16="http://schemas.microsoft.com/office/drawing/2014/main" id="{4955F3F4-7CE9-4265-8684-6FB8208ED951}"/>
              </a:ext>
            </a:extLst>
          </p:cNvPr>
          <p:cNvPicPr>
            <a:picLocks noChangeAspect="1"/>
          </p:cNvPicPr>
          <p:nvPr/>
        </p:nvPicPr>
        <p:blipFill rotWithShape="1">
          <a:blip r:embed="rId9"/>
          <a:srcRect l="23103" r="7818" b="8465"/>
          <a:stretch/>
        </p:blipFill>
        <p:spPr>
          <a:xfrm>
            <a:off x="7493830" y="743875"/>
            <a:ext cx="4006096" cy="5504526"/>
          </a:xfrm>
          <a:prstGeom prst="rect">
            <a:avLst/>
          </a:prstGeom>
        </p:spPr>
      </p:pic>
    </p:spTree>
    <p:extLst>
      <p:ext uri="{BB962C8B-B14F-4D97-AF65-F5344CB8AC3E}">
        <p14:creationId xmlns:p14="http://schemas.microsoft.com/office/powerpoint/2010/main" val="257709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763167"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5" name="Picture 4" descr="A person wearing headphones&#10;&#10;Description automatically generated">
            <a:extLst>
              <a:ext uri="{FF2B5EF4-FFF2-40B4-BE49-F238E27FC236}">
                <a16:creationId xmlns:a16="http://schemas.microsoft.com/office/drawing/2014/main" id="{8A362F76-65EF-438E-8BD4-28CAD9A31F61}"/>
              </a:ext>
            </a:extLst>
          </p:cNvPr>
          <p:cNvPicPr>
            <a:picLocks noChangeAspect="1"/>
          </p:cNvPicPr>
          <p:nvPr/>
        </p:nvPicPr>
        <p:blipFill rotWithShape="1">
          <a:blip r:embed="rId4"/>
          <a:srcRect l="206" r="21187"/>
          <a:stretch/>
        </p:blipFill>
        <p:spPr>
          <a:xfrm>
            <a:off x="7521735" y="743875"/>
            <a:ext cx="4010836" cy="5102352"/>
          </a:xfrm>
          <a:prstGeom prst="rect">
            <a:avLst/>
          </a:prstGeom>
        </p:spPr>
      </p:pic>
      <p:sp>
        <p:nvSpPr>
          <p:cNvPr id="223" name="Rectangle: Rounded Corners 222">
            <a:extLst>
              <a:ext uri="{FF2B5EF4-FFF2-40B4-BE49-F238E27FC236}">
                <a16:creationId xmlns:a16="http://schemas.microsoft.com/office/drawing/2014/main" id="{33EBBA78-D7E7-4304-8388-2D55A9AB4AD5}"/>
              </a:ext>
            </a:extLst>
          </p:cNvPr>
          <p:cNvSpPr/>
          <p:nvPr/>
        </p:nvSpPr>
        <p:spPr>
          <a:xfrm>
            <a:off x="500837" y="1519790"/>
            <a:ext cx="6503579" cy="50593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t>Hello, I am a full stack web developer with a love of all things technology. When I'm not digging through code on my computer you can find me enjoying nature and the outdoors. </a:t>
            </a:r>
          </a:p>
          <a:p>
            <a:endParaRPr lang="en-US" dirty="0"/>
          </a:p>
          <a:p>
            <a:r>
              <a:rPr lang="en-US" dirty="0"/>
              <a:t>Some Technologies I worked on with this project.</a:t>
            </a:r>
          </a:p>
          <a:p>
            <a:endParaRPr lang="en-US" dirty="0"/>
          </a:p>
          <a:p>
            <a:r>
              <a:rPr lang="en-US" dirty="0"/>
              <a:t>- Python</a:t>
            </a:r>
          </a:p>
          <a:p>
            <a:r>
              <a:rPr lang="en-US" dirty="0"/>
              <a:t>- CSS</a:t>
            </a:r>
          </a:p>
          <a:p>
            <a:r>
              <a:rPr lang="en-US" dirty="0"/>
              <a:t>- HTML</a:t>
            </a:r>
          </a:p>
          <a:p>
            <a:r>
              <a:rPr lang="en-US" dirty="0"/>
              <a:t>- </a:t>
            </a:r>
            <a:r>
              <a:rPr lang="en-US" dirty="0" err="1"/>
              <a:t>Javascript</a:t>
            </a:r>
          </a:p>
          <a:p>
            <a:r>
              <a:rPr lang="en-US" dirty="0"/>
              <a:t>- </a:t>
            </a:r>
            <a:r>
              <a:rPr lang="en-US" dirty="0" err="1"/>
              <a:t>Github</a:t>
            </a:r>
          </a:p>
        </p:txBody>
      </p:sp>
    </p:spTree>
    <p:extLst>
      <p:ext uri="{BB962C8B-B14F-4D97-AF65-F5344CB8AC3E}">
        <p14:creationId xmlns:p14="http://schemas.microsoft.com/office/powerpoint/2010/main" val="2185359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Carla Limerick</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icture containing person, person, indoor&#10;&#10;Description automatically generated">
            <a:extLst>
              <a:ext uri="{FF2B5EF4-FFF2-40B4-BE49-F238E27FC236}">
                <a16:creationId xmlns:a16="http://schemas.microsoft.com/office/drawing/2014/main" id="{BE8AE81C-1E75-4736-B1C2-EE84796BBA8D}"/>
              </a:ext>
            </a:extLst>
          </p:cNvPr>
          <p:cNvPicPr>
            <a:picLocks noChangeAspect="1"/>
          </p:cNvPicPr>
          <p:nvPr/>
        </p:nvPicPr>
        <p:blipFill rotWithShape="1">
          <a:blip r:embed="rId4"/>
          <a:srcRect t="3950" r="1" b="345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412343950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65077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 Overview</a:t>
            </a:r>
          </a:p>
        </p:txBody>
      </p:sp>
      <p:graphicFrame>
        <p:nvGraphicFramePr>
          <p:cNvPr id="3" name="Diagram 2">
            <a:extLst>
              <a:ext uri="{FF2B5EF4-FFF2-40B4-BE49-F238E27FC236}">
                <a16:creationId xmlns:a16="http://schemas.microsoft.com/office/drawing/2014/main" id="{C71D41E1-BF80-4EB3-B922-95119A6E8521}"/>
              </a:ext>
            </a:extLst>
          </p:cNvPr>
          <p:cNvGraphicFramePr/>
          <p:nvPr>
            <p:extLst>
              <p:ext uri="{D42A27DB-BD31-4B8C-83A1-F6EECF244321}">
                <p14:modId xmlns:p14="http://schemas.microsoft.com/office/powerpoint/2010/main" val="987095509"/>
              </p:ext>
            </p:extLst>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5773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7686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7968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28564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1820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20263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7000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61045" y="3073262"/>
            <a:ext cx="3485073" cy="1660124"/>
          </a:xfrm>
        </p:spPr>
        <p:txBody>
          <a:bodyPr>
            <a:normAutofit/>
          </a:bodyPr>
          <a:lstStyle/>
          <a:p>
            <a:r>
              <a:rPr lang="en-US" sz="3100" dirty="0"/>
              <a:t>Cleveland Codes Fall 2021</a:t>
            </a:r>
            <a:br>
              <a:rPr lang="en-US" sz="3100" dirty="0"/>
            </a:br>
            <a:r>
              <a:rPr lang="en-US" sz="3100" dirty="0"/>
              <a:t>Capstone Project</a:t>
            </a: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461045" y="4733386"/>
            <a:ext cx="3485072" cy="618253"/>
          </a:xfrm>
        </p:spPr>
        <p:txBody>
          <a:bodyPr>
            <a:normAutofit/>
          </a:bodyPr>
          <a:lstStyle/>
          <a:p>
            <a:r>
              <a:rPr lang="en-US" sz="2000" dirty="0">
                <a:solidFill>
                  <a:srgbClr val="5792BA"/>
                </a:solidFill>
              </a:rPr>
              <a:t>CRM Software</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579017" y="1818085"/>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3066949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a:xfrm>
            <a:off x="919119" y="624728"/>
            <a:ext cx="10353762" cy="3329210"/>
          </a:xfrm>
          <a:ln>
            <a:solidFill>
              <a:schemeClr val="accent1"/>
            </a:solidFill>
          </a:ln>
        </p:spPr>
        <p:txBody>
          <a:bodyPr>
            <a:normAutofit/>
          </a:bodyPr>
          <a:lstStyle/>
          <a:p>
            <a:pPr marL="36900" indent="0" algn="ctr">
              <a:buNone/>
            </a:pPr>
            <a:endParaRPr lang="en-US" sz="6000" dirty="0"/>
          </a:p>
          <a:p>
            <a:pPr marL="36900" indent="0" algn="ctr">
              <a:buNone/>
            </a:pPr>
            <a:r>
              <a:rPr lang="en-US" sz="6000" dirty="0"/>
              <a:t>Thank you for your attention.</a:t>
            </a:r>
          </a:p>
          <a:p>
            <a:endParaRPr lang="en-US" dirty="0"/>
          </a:p>
        </p:txBody>
      </p:sp>
      <p:sp>
        <p:nvSpPr>
          <p:cNvPr id="14" name="TextBox 13">
            <a:extLst>
              <a:ext uri="{FF2B5EF4-FFF2-40B4-BE49-F238E27FC236}">
                <a16:creationId xmlns:a16="http://schemas.microsoft.com/office/drawing/2014/main" id="{9E0EC99D-160F-4CA9-97CA-B61BB3CBC9D9}"/>
              </a:ext>
            </a:extLst>
          </p:cNvPr>
          <p:cNvSpPr txBox="1"/>
          <p:nvPr/>
        </p:nvSpPr>
        <p:spPr>
          <a:xfrm>
            <a:off x="919119" y="4459846"/>
            <a:ext cx="10353761" cy="369332"/>
          </a:xfrm>
          <a:prstGeom prst="rect">
            <a:avLst/>
          </a:prstGeom>
          <a:noFill/>
        </p:spPr>
        <p:txBody>
          <a:bodyPr wrap="square" rtlCol="0">
            <a:spAutoFit/>
          </a:bodyPr>
          <a:lstStyle/>
          <a:p>
            <a:pPr algn="ctr"/>
            <a:r>
              <a:rPr lang="en-US" dirty="0"/>
              <a:t>www.limco-tech.com</a:t>
            </a:r>
          </a:p>
        </p:txBody>
      </p:sp>
      <p:grpSp>
        <p:nvGrpSpPr>
          <p:cNvPr id="21" name="Group 20">
            <a:extLst>
              <a:ext uri="{FF2B5EF4-FFF2-40B4-BE49-F238E27FC236}">
                <a16:creationId xmlns:a16="http://schemas.microsoft.com/office/drawing/2014/main" id="{68A69098-74CA-4D56-9594-6766595CC175}"/>
              </a:ext>
            </a:extLst>
          </p:cNvPr>
          <p:cNvGrpSpPr/>
          <p:nvPr/>
        </p:nvGrpSpPr>
        <p:grpSpPr>
          <a:xfrm>
            <a:off x="3922317" y="5553702"/>
            <a:ext cx="4349671" cy="709559"/>
            <a:chOff x="679485" y="5553702"/>
            <a:chExt cx="4349671" cy="709559"/>
          </a:xfrm>
        </p:grpSpPr>
        <p:pic>
          <p:nvPicPr>
            <p:cNvPr id="5" name="Picture 4" descr="Icon&#10;&#10;Description automatically generated">
              <a:extLst>
                <a:ext uri="{FF2B5EF4-FFF2-40B4-BE49-F238E27FC236}">
                  <a16:creationId xmlns:a16="http://schemas.microsoft.com/office/drawing/2014/main" id="{DCD49312-5287-4970-B631-4A412DF2CA69}"/>
                </a:ext>
              </a:extLst>
            </p:cNvPr>
            <p:cNvPicPr>
              <a:picLocks noChangeAspect="1"/>
            </p:cNvPicPr>
            <p:nvPr/>
          </p:nvPicPr>
          <p:blipFill>
            <a:blip r:embed="rId2"/>
            <a:stretch>
              <a:fillRect/>
            </a:stretch>
          </p:blipFill>
          <p:spPr>
            <a:xfrm>
              <a:off x="4393013" y="5553702"/>
              <a:ext cx="502920" cy="502920"/>
            </a:xfrm>
            <a:prstGeom prst="rect">
              <a:avLst/>
            </a:prstGeom>
            <a:effectLst>
              <a:softEdge rad="38100"/>
            </a:effectLst>
          </p:spPr>
        </p:pic>
        <p:pic>
          <p:nvPicPr>
            <p:cNvPr id="7" name="Picture 6" descr="Icon&#10;&#10;Description automatically generated">
              <a:extLst>
                <a:ext uri="{FF2B5EF4-FFF2-40B4-BE49-F238E27FC236}">
                  <a16:creationId xmlns:a16="http://schemas.microsoft.com/office/drawing/2014/main" id="{7C65044B-1243-4487-ABE2-DEC4BD210516}"/>
                </a:ext>
              </a:extLst>
            </p:cNvPr>
            <p:cNvPicPr>
              <a:picLocks noChangeAspect="1"/>
            </p:cNvPicPr>
            <p:nvPr/>
          </p:nvPicPr>
          <p:blipFill>
            <a:blip r:embed="rId3"/>
            <a:stretch>
              <a:fillRect/>
            </a:stretch>
          </p:blipFill>
          <p:spPr>
            <a:xfrm>
              <a:off x="3554794" y="5553703"/>
              <a:ext cx="502920" cy="502920"/>
            </a:xfrm>
            <a:prstGeom prst="rect">
              <a:avLst/>
            </a:prstGeom>
            <a:effectLst>
              <a:softEdge rad="38100"/>
            </a:effectLst>
          </p:spPr>
        </p:pic>
        <p:pic>
          <p:nvPicPr>
            <p:cNvPr id="9" name="Picture 8" descr="A picture containing clipart&#10;&#10;Description automatically generated">
              <a:extLst>
                <a:ext uri="{FF2B5EF4-FFF2-40B4-BE49-F238E27FC236}">
                  <a16:creationId xmlns:a16="http://schemas.microsoft.com/office/drawing/2014/main" id="{FA6BCC1D-6E5A-4387-9007-585194614C84}"/>
                </a:ext>
              </a:extLst>
            </p:cNvPr>
            <p:cNvPicPr>
              <a:picLocks noChangeAspect="1"/>
            </p:cNvPicPr>
            <p:nvPr/>
          </p:nvPicPr>
          <p:blipFill>
            <a:blip r:embed="rId4"/>
            <a:stretch>
              <a:fillRect/>
            </a:stretch>
          </p:blipFill>
          <p:spPr>
            <a:xfrm>
              <a:off x="2628515" y="5553705"/>
              <a:ext cx="552794" cy="490448"/>
            </a:xfrm>
            <a:prstGeom prst="rect">
              <a:avLst/>
            </a:prstGeom>
            <a:effectLst>
              <a:softEdge rad="38100"/>
            </a:effectLst>
          </p:spPr>
        </p:pic>
        <p:pic>
          <p:nvPicPr>
            <p:cNvPr id="11" name="Picture 10" descr="A picture containing text, clipart&#10;&#10;Description automatically generated">
              <a:extLst>
                <a:ext uri="{FF2B5EF4-FFF2-40B4-BE49-F238E27FC236}">
                  <a16:creationId xmlns:a16="http://schemas.microsoft.com/office/drawing/2014/main" id="{009ACFA3-0303-44E2-8B14-052ACA5DF7BB}"/>
                </a:ext>
              </a:extLst>
            </p:cNvPr>
            <p:cNvPicPr>
              <a:picLocks noChangeAspect="1"/>
            </p:cNvPicPr>
            <p:nvPr/>
          </p:nvPicPr>
          <p:blipFill>
            <a:blip r:embed="rId5"/>
            <a:stretch>
              <a:fillRect/>
            </a:stretch>
          </p:blipFill>
          <p:spPr>
            <a:xfrm>
              <a:off x="1616511" y="5620380"/>
              <a:ext cx="627610" cy="440574"/>
            </a:xfrm>
            <a:prstGeom prst="rect">
              <a:avLst/>
            </a:prstGeom>
            <a:effectLst>
              <a:softEdge rad="50800"/>
            </a:effectLst>
          </p:spPr>
        </p:pic>
        <p:pic>
          <p:nvPicPr>
            <p:cNvPr id="13" name="Picture 12" descr="A white cross on a blue background&#10;&#10;Description automatically generated with medium confidence">
              <a:extLst>
                <a:ext uri="{FF2B5EF4-FFF2-40B4-BE49-F238E27FC236}">
                  <a16:creationId xmlns:a16="http://schemas.microsoft.com/office/drawing/2014/main" id="{0A8CA625-9802-490B-8F8D-29609CFDB565}"/>
                </a:ext>
              </a:extLst>
            </p:cNvPr>
            <p:cNvPicPr>
              <a:picLocks noChangeAspect="1"/>
            </p:cNvPicPr>
            <p:nvPr/>
          </p:nvPicPr>
          <p:blipFill>
            <a:blip r:embed="rId6"/>
            <a:stretch>
              <a:fillRect/>
            </a:stretch>
          </p:blipFill>
          <p:spPr>
            <a:xfrm>
              <a:off x="752146" y="5553704"/>
              <a:ext cx="498762" cy="498762"/>
            </a:xfrm>
            <a:prstGeom prst="rect">
              <a:avLst/>
            </a:prstGeom>
            <a:effectLst>
              <a:softEdge rad="25400"/>
            </a:effectLst>
          </p:spPr>
        </p:pic>
        <p:sp>
          <p:nvSpPr>
            <p:cNvPr id="15" name="TextBox 14">
              <a:extLst>
                <a:ext uri="{FF2B5EF4-FFF2-40B4-BE49-F238E27FC236}">
                  <a16:creationId xmlns:a16="http://schemas.microsoft.com/office/drawing/2014/main" id="{1AF4E361-29B3-4E3D-83BD-8F5208393719}"/>
                </a:ext>
              </a:extLst>
            </p:cNvPr>
            <p:cNvSpPr txBox="1"/>
            <p:nvPr/>
          </p:nvSpPr>
          <p:spPr>
            <a:xfrm>
              <a:off x="679485" y="6058098"/>
              <a:ext cx="686406" cy="201454"/>
            </a:xfrm>
            <a:prstGeom prst="rect">
              <a:avLst/>
            </a:prstGeom>
            <a:noFill/>
          </p:spPr>
          <p:txBody>
            <a:bodyPr wrap="none" rtlCol="0">
              <a:spAutoFit/>
            </a:bodyPr>
            <a:lstStyle/>
            <a:p>
              <a:r>
                <a:rPr lang="en-US" sz="900" dirty="0"/>
                <a:t>Facebook</a:t>
              </a:r>
            </a:p>
          </p:txBody>
        </p:sp>
        <p:sp>
          <p:nvSpPr>
            <p:cNvPr id="16" name="TextBox 15">
              <a:extLst>
                <a:ext uri="{FF2B5EF4-FFF2-40B4-BE49-F238E27FC236}">
                  <a16:creationId xmlns:a16="http://schemas.microsoft.com/office/drawing/2014/main" id="{5A900536-0CD2-49B4-91E1-4FDE7E2F1EC8}"/>
                </a:ext>
              </a:extLst>
            </p:cNvPr>
            <p:cNvSpPr txBox="1"/>
            <p:nvPr/>
          </p:nvSpPr>
          <p:spPr>
            <a:xfrm>
              <a:off x="1616192" y="6057540"/>
              <a:ext cx="647934" cy="201454"/>
            </a:xfrm>
            <a:prstGeom prst="rect">
              <a:avLst/>
            </a:prstGeom>
            <a:noFill/>
          </p:spPr>
          <p:txBody>
            <a:bodyPr wrap="none" rtlCol="0">
              <a:spAutoFit/>
            </a:bodyPr>
            <a:lstStyle/>
            <a:p>
              <a:r>
                <a:rPr lang="en-US" sz="900" dirty="0"/>
                <a:t>YouTube</a:t>
              </a:r>
            </a:p>
          </p:txBody>
        </p:sp>
        <p:sp>
          <p:nvSpPr>
            <p:cNvPr id="17" name="TextBox 16">
              <a:extLst>
                <a:ext uri="{FF2B5EF4-FFF2-40B4-BE49-F238E27FC236}">
                  <a16:creationId xmlns:a16="http://schemas.microsoft.com/office/drawing/2014/main" id="{2C76D044-DB2C-4C5B-8032-A60F2134FD9D}"/>
                </a:ext>
              </a:extLst>
            </p:cNvPr>
            <p:cNvSpPr txBox="1"/>
            <p:nvPr/>
          </p:nvSpPr>
          <p:spPr>
            <a:xfrm>
              <a:off x="4337941" y="6031818"/>
              <a:ext cx="691215" cy="201454"/>
            </a:xfrm>
            <a:prstGeom prst="rect">
              <a:avLst/>
            </a:prstGeom>
            <a:noFill/>
          </p:spPr>
          <p:txBody>
            <a:bodyPr wrap="none" rtlCol="0">
              <a:spAutoFit/>
            </a:bodyPr>
            <a:lstStyle/>
            <a:p>
              <a:r>
                <a:rPr lang="en-US" sz="900" dirty="0"/>
                <a:t>Instagram</a:t>
              </a:r>
            </a:p>
          </p:txBody>
        </p:sp>
        <p:sp>
          <p:nvSpPr>
            <p:cNvPr id="18" name="TextBox 17">
              <a:extLst>
                <a:ext uri="{FF2B5EF4-FFF2-40B4-BE49-F238E27FC236}">
                  <a16:creationId xmlns:a16="http://schemas.microsoft.com/office/drawing/2014/main" id="{39F8DBB8-FF61-419A-BAEA-9D189F3C8B03}"/>
                </a:ext>
              </a:extLst>
            </p:cNvPr>
            <p:cNvSpPr txBox="1"/>
            <p:nvPr/>
          </p:nvSpPr>
          <p:spPr>
            <a:xfrm>
              <a:off x="3502713" y="6061807"/>
              <a:ext cx="617477" cy="201454"/>
            </a:xfrm>
            <a:prstGeom prst="rect">
              <a:avLst/>
            </a:prstGeom>
            <a:noFill/>
          </p:spPr>
          <p:txBody>
            <a:bodyPr wrap="none" rtlCol="0">
              <a:spAutoFit/>
            </a:bodyPr>
            <a:lstStyle/>
            <a:p>
              <a:r>
                <a:rPr lang="en-US" sz="900" dirty="0"/>
                <a:t>LinkedIn</a:t>
              </a:r>
            </a:p>
          </p:txBody>
        </p:sp>
        <p:sp>
          <p:nvSpPr>
            <p:cNvPr id="19" name="TextBox 18">
              <a:extLst>
                <a:ext uri="{FF2B5EF4-FFF2-40B4-BE49-F238E27FC236}">
                  <a16:creationId xmlns:a16="http://schemas.microsoft.com/office/drawing/2014/main" id="{19A0B4DD-287A-4858-9195-A395473B7B78}"/>
                </a:ext>
              </a:extLst>
            </p:cNvPr>
            <p:cNvSpPr txBox="1"/>
            <p:nvPr/>
          </p:nvSpPr>
          <p:spPr>
            <a:xfrm>
              <a:off x="2661483" y="6058098"/>
              <a:ext cx="534121" cy="201454"/>
            </a:xfrm>
            <a:prstGeom prst="rect">
              <a:avLst/>
            </a:prstGeom>
            <a:noFill/>
          </p:spPr>
          <p:txBody>
            <a:bodyPr wrap="none" rtlCol="0">
              <a:spAutoFit/>
            </a:bodyPr>
            <a:lstStyle/>
            <a:p>
              <a:r>
                <a:rPr lang="en-US" sz="900" dirty="0"/>
                <a:t>Twitter</a:t>
              </a:r>
            </a:p>
          </p:txBody>
        </p:sp>
      </p:grpSp>
      <p:sp>
        <p:nvSpPr>
          <p:cNvPr id="20" name="TextBox 19">
            <a:extLst>
              <a:ext uri="{FF2B5EF4-FFF2-40B4-BE49-F238E27FC236}">
                <a16:creationId xmlns:a16="http://schemas.microsoft.com/office/drawing/2014/main" id="{A9ED19BC-C49C-4B50-9428-C5C3146D6441}"/>
              </a:ext>
            </a:extLst>
          </p:cNvPr>
          <p:cNvSpPr txBox="1"/>
          <p:nvPr/>
        </p:nvSpPr>
        <p:spPr>
          <a:xfrm>
            <a:off x="919119" y="4206892"/>
            <a:ext cx="10353762" cy="369332"/>
          </a:xfrm>
          <a:prstGeom prst="rect">
            <a:avLst/>
          </a:prstGeom>
          <a:noFill/>
        </p:spPr>
        <p:txBody>
          <a:bodyPr wrap="square" rtlCol="0">
            <a:spAutoFit/>
          </a:bodyPr>
          <a:lstStyle/>
          <a:p>
            <a:pPr algn="ctr"/>
            <a:r>
              <a:rPr lang="en-US" dirty="0"/>
              <a:t>Sales@limco-tech.com</a:t>
            </a:r>
          </a:p>
        </p:txBody>
      </p:sp>
    </p:spTree>
    <p:extLst>
      <p:ext uri="{BB962C8B-B14F-4D97-AF65-F5344CB8AC3E}">
        <p14:creationId xmlns:p14="http://schemas.microsoft.com/office/powerpoint/2010/main" val="3958279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9B5F4-5C97-4D37-AD87-49640CF3A7E7}"/>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p:txBody>
          <a:bodyPr>
            <a:normAutofit fontScale="77500" lnSpcReduction="20000"/>
          </a:bodyPr>
          <a:lstStyle/>
          <a:p>
            <a:pPr marL="494100" indent="-457200">
              <a:buFont typeface="+mj-lt"/>
              <a:buAutoNum type="arabicPeriod"/>
            </a:pPr>
            <a:r>
              <a:rPr lang="en-US" dirty="0"/>
              <a:t>2 mins per team member</a:t>
            </a:r>
          </a:p>
          <a:p>
            <a:pPr marL="964350" lvl="1" indent="-514350">
              <a:buFont typeface="+mj-lt"/>
              <a:buAutoNum type="romanLcPeriod"/>
            </a:pPr>
            <a:r>
              <a:rPr lang="en-US" dirty="0"/>
              <a:t>Who are you?</a:t>
            </a:r>
          </a:p>
          <a:p>
            <a:pPr marL="964350" lvl="1" indent="-514350">
              <a:buFont typeface="+mj-lt"/>
              <a:buAutoNum type="romanLcPeriod"/>
            </a:pPr>
            <a:r>
              <a:rPr lang="en-US" dirty="0"/>
              <a:t>Why did you choose this class?</a:t>
            </a:r>
          </a:p>
          <a:p>
            <a:pPr marL="964350" lvl="1" indent="-514350">
              <a:buFont typeface="+mj-lt"/>
              <a:buAutoNum type="romanLcPeriod"/>
            </a:pPr>
            <a:r>
              <a:rPr lang="en-US" dirty="0"/>
              <a:t>Expectation of class?</a:t>
            </a:r>
          </a:p>
          <a:p>
            <a:pPr marL="964350" lvl="1" indent="-514350">
              <a:buFont typeface="+mj-lt"/>
              <a:buAutoNum type="romanLcPeriod"/>
            </a:pPr>
            <a:r>
              <a:rPr lang="en-US" dirty="0"/>
              <a:t>What was gained from class?</a:t>
            </a:r>
          </a:p>
          <a:p>
            <a:pPr marL="494100" indent="-457200">
              <a:buFont typeface="+mj-lt"/>
              <a:buAutoNum type="arabicPeriod"/>
            </a:pPr>
            <a:r>
              <a:rPr lang="en-US" dirty="0"/>
              <a:t>Project Management</a:t>
            </a:r>
          </a:p>
          <a:p>
            <a:pPr marL="494100" indent="-457200">
              <a:buFont typeface="+mj-lt"/>
              <a:buAutoNum type="arabicPeriod"/>
            </a:pPr>
            <a:r>
              <a:rPr lang="en-US" dirty="0"/>
              <a:t>Interactive audience experience</a:t>
            </a:r>
          </a:p>
          <a:p>
            <a:pPr marL="964350" lvl="1" indent="-514350">
              <a:buFont typeface="+mj-lt"/>
              <a:buAutoNum type="romanLcPeriod"/>
            </a:pPr>
            <a:r>
              <a:rPr lang="en-US" dirty="0"/>
              <a:t>Connect to website</a:t>
            </a:r>
          </a:p>
          <a:p>
            <a:pPr marL="964350" lvl="1" indent="-514350">
              <a:buFont typeface="+mj-lt"/>
              <a:buAutoNum type="romanLcPeriod"/>
            </a:pPr>
            <a:r>
              <a:rPr lang="en-US" dirty="0"/>
              <a:t>Demo</a:t>
            </a:r>
          </a:p>
          <a:p>
            <a:pPr marL="494100" indent="-457200">
              <a:buFont typeface="+mj-lt"/>
              <a:buAutoNum type="arabicPeriod"/>
            </a:pPr>
            <a:r>
              <a:rPr lang="en-US" dirty="0"/>
              <a:t>Questions and answers</a:t>
            </a:r>
          </a:p>
          <a:p>
            <a:endParaRPr lang="en-US" dirty="0"/>
          </a:p>
        </p:txBody>
      </p:sp>
    </p:spTree>
    <p:extLst>
      <p:ext uri="{BB962C8B-B14F-4D97-AF65-F5344CB8AC3E}">
        <p14:creationId xmlns:p14="http://schemas.microsoft.com/office/powerpoint/2010/main" val="2563831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6BAF-BFD1-4032-AD92-333B15FDCCB3}"/>
              </a:ext>
            </a:extLst>
          </p:cNvPr>
          <p:cNvSpPr>
            <a:spLocks noGrp="1"/>
          </p:cNvSpPr>
          <p:nvPr>
            <p:ph type="title"/>
          </p:nvPr>
        </p:nvSpPr>
        <p:spPr/>
        <p:txBody>
          <a:bodyPr/>
          <a:lstStyle/>
          <a:p>
            <a:r>
              <a:rPr lang="en-US" dirty="0"/>
              <a:t>Mission Statement</a:t>
            </a:r>
          </a:p>
        </p:txBody>
      </p:sp>
      <p:sp>
        <p:nvSpPr>
          <p:cNvPr id="3" name="Content Placeholder 2">
            <a:extLst>
              <a:ext uri="{FF2B5EF4-FFF2-40B4-BE49-F238E27FC236}">
                <a16:creationId xmlns:a16="http://schemas.microsoft.com/office/drawing/2014/main" id="{7373D1E7-7ED9-49AC-AC1F-BFC4245FEEF4}"/>
              </a:ext>
            </a:extLst>
          </p:cNvPr>
          <p:cNvSpPr>
            <a:spLocks noGrp="1"/>
          </p:cNvSpPr>
          <p:nvPr>
            <p:ph idx="1"/>
          </p:nvPr>
        </p:nvSpPr>
        <p:spPr/>
        <p:txBody>
          <a:bodyPr>
            <a:normAutofit/>
          </a:bodyPr>
          <a:lstStyle/>
          <a:p>
            <a:pPr marL="36900" indent="0">
              <a:buNone/>
            </a:pPr>
            <a:r>
              <a:rPr lang="en-US" sz="3200" dirty="0">
                <a:effectLst/>
                <a:latin typeface="Calibri" panose="020F0502020204030204" pitchFamily="34" charset="0"/>
                <a:ea typeface="Calibri" panose="020F0502020204030204" pitchFamily="34" charset="0"/>
                <a:cs typeface="Times New Roman" panose="02020603050405020304" pitchFamily="18" charset="0"/>
              </a:rPr>
              <a:t>LIMCO Technologies provides excellence in software development, creating customer confidence.  We improve customer relationships and quality analysis with fully integrated, user-friendly software.  </a:t>
            </a:r>
            <a:r>
              <a:rPr lang="en-US" sz="3200" dirty="0">
                <a:effectLst/>
                <a:latin typeface="Lato" panose="020F0502020204030203" pitchFamily="34" charset="0"/>
                <a:ea typeface="Times New Roman" panose="02020603050405020304" pitchFamily="18" charset="0"/>
                <a:cs typeface="Times New Roman" panose="02020603050405020304" pitchFamily="18" charset="0"/>
              </a:rPr>
              <a:t>LIMCO Technologies delivers world-class outcomes, to eliminate the hassles of hiring additional staff.</a:t>
            </a:r>
            <a:endParaRPr lang="en-US" sz="3200" dirty="0"/>
          </a:p>
        </p:txBody>
      </p:sp>
    </p:spTree>
    <p:extLst>
      <p:ext uri="{BB962C8B-B14F-4D97-AF65-F5344CB8AC3E}">
        <p14:creationId xmlns:p14="http://schemas.microsoft.com/office/powerpoint/2010/main" val="299041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FF96-979D-4378-B829-9334E5C845DE}"/>
              </a:ext>
            </a:extLst>
          </p:cNvPr>
          <p:cNvSpPr>
            <a:spLocks noGrp="1"/>
          </p:cNvSpPr>
          <p:nvPr>
            <p:ph type="title"/>
          </p:nvPr>
        </p:nvSpPr>
        <p:spPr>
          <a:xfrm>
            <a:off x="913795" y="87548"/>
            <a:ext cx="10353762" cy="1257300"/>
          </a:xfrm>
        </p:spPr>
        <p:txBody>
          <a:bodyPr/>
          <a:lstStyle/>
          <a:p>
            <a:r>
              <a:rPr lang="en-US" dirty="0"/>
              <a:t>About Us</a:t>
            </a:r>
          </a:p>
        </p:txBody>
      </p:sp>
      <p:sp>
        <p:nvSpPr>
          <p:cNvPr id="3" name="Content Placeholder 2">
            <a:extLst>
              <a:ext uri="{FF2B5EF4-FFF2-40B4-BE49-F238E27FC236}">
                <a16:creationId xmlns:a16="http://schemas.microsoft.com/office/drawing/2014/main" id="{3DF781D8-CCC2-423C-A553-BE7F62547EF6}"/>
              </a:ext>
            </a:extLst>
          </p:cNvPr>
          <p:cNvSpPr>
            <a:spLocks noGrp="1"/>
          </p:cNvSpPr>
          <p:nvPr>
            <p:ph idx="1"/>
          </p:nvPr>
        </p:nvSpPr>
        <p:spPr>
          <a:xfrm>
            <a:off x="913795" y="1177047"/>
            <a:ext cx="10353762" cy="5350213"/>
          </a:xfrm>
        </p:spPr>
        <p:txBody>
          <a:bodyPr>
            <a:normAutofit fontScale="25000" lnSpcReduction="20000"/>
          </a:bodyPr>
          <a:lstStyle/>
          <a:p>
            <a:pPr marL="36900" indent="0">
              <a:buNone/>
            </a:pPr>
            <a:r>
              <a:rPr lang="en-US" sz="9600" dirty="0">
                <a:solidFill>
                  <a:schemeClr val="tx1"/>
                </a:solidFill>
                <a:effectLst/>
                <a:latin typeface="Lato" panose="020F0502020204030203" pitchFamily="34" charset="0"/>
                <a:ea typeface="Lato" panose="020F0502020204030203" pitchFamily="34" charset="0"/>
                <a:cs typeface="Lato" panose="020F0502020204030203" pitchFamily="34" charset="0"/>
              </a:rPr>
              <a:t>LIMCO Technologies</a:t>
            </a: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has been the leading provider and trusted partner of the most demanding institutions since  1981.  Today, our goal is to shape trust in a digital world – without changing what we always did: Creating Confidence. We engineer customized software solutions with passion and precision in the Quality and Sales sectors of the manufacturing industry.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From the start, LIMCO Technologies has sought to change the world for the better through technology that builds stronger relationships. Between companies and their customers. Between employees and far-flung teams. Between government and their citizens. Between people who want to make a difference.  Our goal is to allow the small and medium manufacturer to run more fluently through improved efficiency, and profitability.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When we come together, we unlock hidden potential. We unify people to help businesses and communities pursue their loftiest goals, solve their thorniest challenges, and harness their success to leave our planet a little better than we found it.</a:t>
            </a:r>
          </a:p>
          <a:p>
            <a:endParaRPr lang="en-US" dirty="0"/>
          </a:p>
        </p:txBody>
      </p:sp>
    </p:spTree>
    <p:extLst>
      <p:ext uri="{BB962C8B-B14F-4D97-AF65-F5344CB8AC3E}">
        <p14:creationId xmlns:p14="http://schemas.microsoft.com/office/powerpoint/2010/main" val="2478542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p:txBody>
          <a:bodyPr/>
          <a:lstStyle/>
          <a:p>
            <a:r>
              <a:rPr lang="en-US" dirty="0"/>
              <a:t>About Our Products - Sales</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p:txBody>
          <a:bodyPr/>
          <a:lstStyle/>
          <a:p>
            <a:pPr marL="36900" indent="0">
              <a:buNone/>
            </a:pPr>
            <a:r>
              <a:rPr lang="en-US" sz="2400" b="0" i="0" dirty="0">
                <a:solidFill>
                  <a:schemeClr val="tx1"/>
                </a:solidFill>
                <a:effectLst/>
                <a:latin typeface="SalesforceSansLight"/>
              </a:rPr>
              <a:t>Our CRM Software will help your company to seamlessly achieve its</a:t>
            </a:r>
            <a:r>
              <a:rPr lang="en-US" sz="2400" dirty="0">
                <a:solidFill>
                  <a:schemeClr val="tx1"/>
                </a:solidFill>
                <a:effectLst/>
                <a:latin typeface="SalesforceSansLight"/>
              </a:rPr>
              <a:t> goal even though t</a:t>
            </a:r>
            <a:r>
              <a:rPr lang="en-US" sz="2400" b="0" i="0" dirty="0">
                <a:solidFill>
                  <a:schemeClr val="tx1"/>
                </a:solidFill>
                <a:effectLst/>
                <a:latin typeface="SalesforceSansLight"/>
              </a:rPr>
              <a:t>he world will continue to change, technology will evolve, and business will pivot and pivot again. Relationships, built on trust and respect, will help us face the future, come what may. </a:t>
            </a:r>
            <a:r>
              <a:rPr lang="en-US" sz="2400" b="0" i="0" dirty="0">
                <a:solidFill>
                  <a:schemeClr val="tx1"/>
                </a:solidFill>
                <a:effectLst/>
                <a:latin typeface="AvantGardeDemi"/>
              </a:rPr>
              <a:t>We build bridges between companies and customers. </a:t>
            </a:r>
            <a:r>
              <a:rPr lang="en-US" sz="2400" b="0" i="0" dirty="0">
                <a:solidFill>
                  <a:schemeClr val="tx1"/>
                </a:solidFill>
                <a:effectLst/>
                <a:latin typeface="SalesforceSansLight"/>
              </a:rPr>
              <a:t>Businesses succeed when they create meaningful connection. Our mission is to deliver it.</a:t>
            </a: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56321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a:xfrm>
            <a:off x="913795" y="308042"/>
            <a:ext cx="10353762" cy="1257300"/>
          </a:xfrm>
        </p:spPr>
        <p:txBody>
          <a:bodyPr/>
          <a:lstStyle/>
          <a:p>
            <a:r>
              <a:rPr lang="en-US" dirty="0"/>
              <a:t>About Our Products - Quality</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a:xfrm>
            <a:off x="913795" y="1712068"/>
            <a:ext cx="10353762" cy="4708187"/>
          </a:xfrm>
        </p:spPr>
        <p:txBody>
          <a:bodyPr>
            <a:normAutofit/>
          </a:bodyPr>
          <a:lstStyle/>
          <a:p>
            <a:pPr marL="36900" indent="0">
              <a:buNone/>
            </a:pPr>
            <a:r>
              <a:rPr lang="en-US" sz="2400" b="0" i="0" dirty="0">
                <a:solidFill>
                  <a:schemeClr val="tx1"/>
                </a:solidFill>
                <a:effectLst/>
                <a:latin typeface="Tahoma" panose="020B0604030504040204" pitchFamily="34" charset="0"/>
              </a:rPr>
              <a:t>Our </a:t>
            </a:r>
            <a:r>
              <a:rPr lang="en-US" sz="2400" b="0" i="0" dirty="0" err="1">
                <a:solidFill>
                  <a:schemeClr val="tx1"/>
                </a:solidFill>
                <a:effectLst/>
                <a:latin typeface="Tahoma" panose="020B0604030504040204" pitchFamily="34" charset="0"/>
              </a:rPr>
              <a:t>GagePro</a:t>
            </a:r>
            <a:r>
              <a:rPr lang="en-US" sz="2400" b="0" i="0" dirty="0">
                <a:solidFill>
                  <a:schemeClr val="tx1"/>
                </a:solidFill>
                <a:effectLst/>
                <a:latin typeface="Tahoma" panose="020B0604030504040204" pitchFamily="34" charset="0"/>
              </a:rPr>
              <a:t> Software is an </a:t>
            </a:r>
            <a:r>
              <a:rPr lang="en-US" sz="2400" b="1" i="0" dirty="0">
                <a:solidFill>
                  <a:schemeClr val="tx1"/>
                </a:solidFill>
                <a:effectLst/>
                <a:latin typeface="Tahoma" panose="020B0604030504040204" pitchFamily="34" charset="0"/>
              </a:rPr>
              <a:t>Easy, Simple, No Stress</a:t>
            </a:r>
            <a:r>
              <a:rPr lang="en-US" sz="2400" b="0" i="0" dirty="0">
                <a:solidFill>
                  <a:schemeClr val="tx1"/>
                </a:solidFill>
                <a:effectLst/>
                <a:latin typeface="Tahoma" panose="020B0604030504040204" pitchFamily="34" charset="0"/>
              </a:rPr>
              <a:t> solution for your gage inventory management and calibration needs. </a:t>
            </a:r>
          </a:p>
          <a:p>
            <a:pPr marL="36900" indent="0">
              <a:buNone/>
            </a:pPr>
            <a:endParaRPr lang="en-US" sz="2400" b="0" i="0" dirty="0">
              <a:solidFill>
                <a:schemeClr val="tx1"/>
              </a:solidFill>
              <a:effectLst/>
              <a:latin typeface="Tahoma" panose="020B0604030504040204" pitchFamily="34" charset="0"/>
            </a:endParaRPr>
          </a:p>
          <a:p>
            <a:pPr marL="36900" indent="0">
              <a:buNone/>
            </a:pPr>
            <a:r>
              <a:rPr lang="en-US" sz="2400" b="0" i="0" dirty="0">
                <a:solidFill>
                  <a:schemeClr val="tx1"/>
                </a:solidFill>
                <a:effectLst/>
                <a:latin typeface="Roboto" panose="020B0604020202020204" pitchFamily="2" charset="0"/>
              </a:rPr>
              <a:t>LIMCO Technologies is the leading provider of </a:t>
            </a:r>
            <a:r>
              <a:rPr lang="en-US" sz="2400" b="0" i="0" strike="noStrike" dirty="0">
                <a:solidFill>
                  <a:schemeClr val="tx1"/>
                </a:solidFill>
                <a:effectLst/>
                <a:latin typeface="Roboto" panose="020B0604020202020204" pitchFamily="2" charset="0"/>
              </a:rPr>
              <a:t>Statistical Process Control (SPC) </a:t>
            </a:r>
            <a:r>
              <a:rPr lang="en-US" sz="2400" b="0" i="0" dirty="0">
                <a:solidFill>
                  <a:schemeClr val="tx1"/>
                </a:solidFill>
                <a:effectLst/>
                <a:latin typeface="Roboto" panose="020B0604020202020204" pitchFamily="2" charset="0"/>
              </a:rPr>
              <a:t>software and services to manufacturers worldwide. Our solutions automate data collection and analysis during the manufacturing process, so you can make real-time process improvement decisions and prevent defects before they occur. Developed by industrial statisticians using proven methodologies for quality analysis and control, our solutions are saving leading manufacturers millions of dollars each year.</a:t>
            </a:r>
          </a:p>
          <a:p>
            <a:pPr marL="36900" indent="0">
              <a:buNone/>
            </a:pPr>
            <a:endParaRPr lang="en-US" sz="2400" b="0" i="0" dirty="0">
              <a:solidFill>
                <a:schemeClr val="tx1"/>
              </a:solidFill>
              <a:effectLst/>
              <a:latin typeface="Tahoma" panose="020B0604030504040204" pitchFamily="34" charset="0"/>
            </a:endParaRP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01282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Andrew Bucks</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wearing glasses&#10;&#10;Description automatically generated with medium confidence">
            <a:extLst>
              <a:ext uri="{FF2B5EF4-FFF2-40B4-BE49-F238E27FC236}">
                <a16:creationId xmlns:a16="http://schemas.microsoft.com/office/drawing/2014/main" id="{B6FEDE69-31E2-49B9-AA7A-972D49B05EED}"/>
              </a:ext>
            </a:extLst>
          </p:cNvPr>
          <p:cNvPicPr>
            <a:picLocks noChangeAspect="1"/>
          </p:cNvPicPr>
          <p:nvPr/>
        </p:nvPicPr>
        <p:blipFill rotWithShape="1">
          <a:blip r:embed="rId4"/>
          <a:srcRect t="11266" r="-1" b="14015"/>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028106661"/>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13587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Monique Fields</a:t>
            </a:r>
          </a:p>
        </p:txBody>
      </p:sp>
      <p:pic>
        <p:nvPicPr>
          <p:cNvPr id="26" name="Picture 25">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smiling for the camera&#10;&#10;Description automatically generated with low confidence">
            <a:extLst>
              <a:ext uri="{FF2B5EF4-FFF2-40B4-BE49-F238E27FC236}">
                <a16:creationId xmlns:a16="http://schemas.microsoft.com/office/drawing/2014/main" id="{469C7EE8-FD6D-48DB-90E0-A9140163E7FA}"/>
              </a:ext>
            </a:extLst>
          </p:cNvPr>
          <p:cNvPicPr>
            <a:picLocks noChangeAspect="1"/>
          </p:cNvPicPr>
          <p:nvPr/>
        </p:nvPicPr>
        <p:blipFill rotWithShape="1">
          <a:blip r:embed="rId4"/>
          <a:srcRect r="-3" b="580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49239137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5539650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{8E4B5FD7-54DA-4A26-AE09-03C4EDD89C9A}tf11665031_win32</Template>
  <TotalTime>475</TotalTime>
  <Words>744</Words>
  <Application>Microsoft Office PowerPoint</Application>
  <PresentationFormat>Widescreen</PresentationFormat>
  <Paragraphs>155</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SlateVTI</vt:lpstr>
      <vt:lpstr>LIMCO Technologies Software Developers</vt:lpstr>
      <vt:lpstr>Cleveland Codes Fall 2021 Capstone Project</vt:lpstr>
      <vt:lpstr>Contents</vt:lpstr>
      <vt:lpstr>Mission Statement</vt:lpstr>
      <vt:lpstr>About Us</vt:lpstr>
      <vt:lpstr>About Our Products - Sales</vt:lpstr>
      <vt:lpstr>About Our Products - Quality</vt:lpstr>
      <vt:lpstr>Andrew Bucks</vt:lpstr>
      <vt:lpstr>Monique Fields</vt:lpstr>
      <vt:lpstr>Randall Gosnell</vt:lpstr>
      <vt:lpstr>Randall Gosnell</vt:lpstr>
      <vt:lpstr>Carla Limerick</vt:lpstr>
      <vt:lpstr>Site Map Overview</vt:lpstr>
      <vt:lpstr>Site Map</vt:lpstr>
      <vt:lpstr>Site Map</vt:lpstr>
      <vt:lpstr>Site Map</vt:lpstr>
      <vt:lpstr>Site Map</vt:lpstr>
      <vt:lpstr>Site Map</vt:lpstr>
      <vt:lpstr>Site Map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LIMCO Technologies </dc:title>
  <dc:creator>Limerick, Carla - S00493811</dc:creator>
  <cp:lastModifiedBy>Limerick, Carla - S00493811</cp:lastModifiedBy>
  <cp:revision>88</cp:revision>
  <dcterms:created xsi:type="dcterms:W3CDTF">2021-11-16T05:08:13Z</dcterms:created>
  <dcterms:modified xsi:type="dcterms:W3CDTF">2021-12-07T01:15:46Z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